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21023263" cy="302037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0" d="100"/>
          <a:sy n="20" d="100"/>
        </p:scale>
        <p:origin x="4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6745" y="4943074"/>
            <a:ext cx="17869774" cy="10515388"/>
          </a:xfrm>
        </p:spPr>
        <p:txBody>
          <a:bodyPr anchor="b"/>
          <a:lstStyle>
            <a:lvl1pPr algn="ctr">
              <a:defRPr sz="137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7908" y="15863976"/>
            <a:ext cx="15767447" cy="7292252"/>
          </a:xfrm>
        </p:spPr>
        <p:txBody>
          <a:bodyPr/>
          <a:lstStyle>
            <a:lvl1pPr marL="0" indent="0" algn="ctr">
              <a:buNone/>
              <a:defRPr sz="5518"/>
            </a:lvl1pPr>
            <a:lvl2pPr marL="1051149" indent="0" algn="ctr">
              <a:buNone/>
              <a:defRPr sz="4598"/>
            </a:lvl2pPr>
            <a:lvl3pPr marL="2102297" indent="0" algn="ctr">
              <a:buNone/>
              <a:defRPr sz="4138"/>
            </a:lvl3pPr>
            <a:lvl4pPr marL="3153446" indent="0" algn="ctr">
              <a:buNone/>
              <a:defRPr sz="3679"/>
            </a:lvl4pPr>
            <a:lvl5pPr marL="4204594" indent="0" algn="ctr">
              <a:buNone/>
              <a:defRPr sz="3679"/>
            </a:lvl5pPr>
            <a:lvl6pPr marL="5255743" indent="0" algn="ctr">
              <a:buNone/>
              <a:defRPr sz="3679"/>
            </a:lvl6pPr>
            <a:lvl7pPr marL="6306891" indent="0" algn="ctr">
              <a:buNone/>
              <a:defRPr sz="3679"/>
            </a:lvl7pPr>
            <a:lvl8pPr marL="7358040" indent="0" algn="ctr">
              <a:buNone/>
              <a:defRPr sz="3679"/>
            </a:lvl8pPr>
            <a:lvl9pPr marL="8409188" indent="0" algn="ctr">
              <a:buNone/>
              <a:defRPr sz="367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48E8-F4F4-4467-94D0-E830B2348DE2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5CE6-ED2E-4401-85F9-0E8999A4F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361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48E8-F4F4-4467-94D0-E830B2348DE2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5CE6-ED2E-4401-85F9-0E8999A4F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83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044774" y="1608071"/>
            <a:ext cx="4533141" cy="2559630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5351" y="1608071"/>
            <a:ext cx="13336632" cy="2559630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48E8-F4F4-4467-94D0-E830B2348DE2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5CE6-ED2E-4401-85F9-0E8999A4F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1039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48E8-F4F4-4467-94D0-E830B2348DE2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5CE6-ED2E-4401-85F9-0E8999A4F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1877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4401" y="7529978"/>
            <a:ext cx="18132564" cy="12563929"/>
          </a:xfrm>
        </p:spPr>
        <p:txBody>
          <a:bodyPr anchor="b"/>
          <a:lstStyle>
            <a:lvl1pPr>
              <a:defRPr sz="137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4401" y="20212766"/>
            <a:ext cx="18132564" cy="6607074"/>
          </a:xfrm>
        </p:spPr>
        <p:txBody>
          <a:bodyPr/>
          <a:lstStyle>
            <a:lvl1pPr marL="0" indent="0">
              <a:buNone/>
              <a:defRPr sz="5518">
                <a:solidFill>
                  <a:schemeClr val="tx1"/>
                </a:solidFill>
              </a:defRPr>
            </a:lvl1pPr>
            <a:lvl2pPr marL="1051149" indent="0">
              <a:buNone/>
              <a:defRPr sz="4598">
                <a:solidFill>
                  <a:schemeClr val="tx1">
                    <a:tint val="75000"/>
                  </a:schemeClr>
                </a:solidFill>
              </a:defRPr>
            </a:lvl2pPr>
            <a:lvl3pPr marL="2102297" indent="0">
              <a:buNone/>
              <a:defRPr sz="4138">
                <a:solidFill>
                  <a:schemeClr val="tx1">
                    <a:tint val="75000"/>
                  </a:schemeClr>
                </a:solidFill>
              </a:defRPr>
            </a:lvl3pPr>
            <a:lvl4pPr marL="3153446" indent="0">
              <a:buNone/>
              <a:defRPr sz="3679">
                <a:solidFill>
                  <a:schemeClr val="tx1">
                    <a:tint val="75000"/>
                  </a:schemeClr>
                </a:solidFill>
              </a:defRPr>
            </a:lvl4pPr>
            <a:lvl5pPr marL="4204594" indent="0">
              <a:buNone/>
              <a:defRPr sz="3679">
                <a:solidFill>
                  <a:schemeClr val="tx1">
                    <a:tint val="75000"/>
                  </a:schemeClr>
                </a:solidFill>
              </a:defRPr>
            </a:lvl5pPr>
            <a:lvl6pPr marL="5255743" indent="0">
              <a:buNone/>
              <a:defRPr sz="3679">
                <a:solidFill>
                  <a:schemeClr val="tx1">
                    <a:tint val="75000"/>
                  </a:schemeClr>
                </a:solidFill>
              </a:defRPr>
            </a:lvl6pPr>
            <a:lvl7pPr marL="6306891" indent="0">
              <a:buNone/>
              <a:defRPr sz="3679">
                <a:solidFill>
                  <a:schemeClr val="tx1">
                    <a:tint val="75000"/>
                  </a:schemeClr>
                </a:solidFill>
              </a:defRPr>
            </a:lvl7pPr>
            <a:lvl8pPr marL="7358040" indent="0">
              <a:buNone/>
              <a:defRPr sz="3679">
                <a:solidFill>
                  <a:schemeClr val="tx1">
                    <a:tint val="75000"/>
                  </a:schemeClr>
                </a:solidFill>
              </a:defRPr>
            </a:lvl8pPr>
            <a:lvl9pPr marL="8409188" indent="0">
              <a:buNone/>
              <a:defRPr sz="367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48E8-F4F4-4467-94D0-E830B2348DE2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5CE6-ED2E-4401-85F9-0E8999A4F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307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5349" y="8040357"/>
            <a:ext cx="8934887" cy="1916401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43027" y="8040357"/>
            <a:ext cx="8934887" cy="1916401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48E8-F4F4-4467-94D0-E830B2348DE2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5CE6-ED2E-4401-85F9-0E8999A4F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163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8088" y="1608078"/>
            <a:ext cx="18132564" cy="5838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8090" y="7404122"/>
            <a:ext cx="8893824" cy="3628646"/>
          </a:xfrm>
        </p:spPr>
        <p:txBody>
          <a:bodyPr anchor="b"/>
          <a:lstStyle>
            <a:lvl1pPr marL="0" indent="0">
              <a:buNone/>
              <a:defRPr sz="5518" b="1"/>
            </a:lvl1pPr>
            <a:lvl2pPr marL="1051149" indent="0">
              <a:buNone/>
              <a:defRPr sz="4598" b="1"/>
            </a:lvl2pPr>
            <a:lvl3pPr marL="2102297" indent="0">
              <a:buNone/>
              <a:defRPr sz="4138" b="1"/>
            </a:lvl3pPr>
            <a:lvl4pPr marL="3153446" indent="0">
              <a:buNone/>
              <a:defRPr sz="3679" b="1"/>
            </a:lvl4pPr>
            <a:lvl5pPr marL="4204594" indent="0">
              <a:buNone/>
              <a:defRPr sz="3679" b="1"/>
            </a:lvl5pPr>
            <a:lvl6pPr marL="5255743" indent="0">
              <a:buNone/>
              <a:defRPr sz="3679" b="1"/>
            </a:lvl6pPr>
            <a:lvl7pPr marL="6306891" indent="0">
              <a:buNone/>
              <a:defRPr sz="3679" b="1"/>
            </a:lvl7pPr>
            <a:lvl8pPr marL="7358040" indent="0">
              <a:buNone/>
              <a:defRPr sz="3679" b="1"/>
            </a:lvl8pPr>
            <a:lvl9pPr marL="8409188" indent="0">
              <a:buNone/>
              <a:defRPr sz="367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8090" y="11032768"/>
            <a:ext cx="8893824" cy="1622754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643028" y="7404122"/>
            <a:ext cx="8937625" cy="3628646"/>
          </a:xfrm>
        </p:spPr>
        <p:txBody>
          <a:bodyPr anchor="b"/>
          <a:lstStyle>
            <a:lvl1pPr marL="0" indent="0">
              <a:buNone/>
              <a:defRPr sz="5518" b="1"/>
            </a:lvl1pPr>
            <a:lvl2pPr marL="1051149" indent="0">
              <a:buNone/>
              <a:defRPr sz="4598" b="1"/>
            </a:lvl2pPr>
            <a:lvl3pPr marL="2102297" indent="0">
              <a:buNone/>
              <a:defRPr sz="4138" b="1"/>
            </a:lvl3pPr>
            <a:lvl4pPr marL="3153446" indent="0">
              <a:buNone/>
              <a:defRPr sz="3679" b="1"/>
            </a:lvl4pPr>
            <a:lvl5pPr marL="4204594" indent="0">
              <a:buNone/>
              <a:defRPr sz="3679" b="1"/>
            </a:lvl5pPr>
            <a:lvl6pPr marL="5255743" indent="0">
              <a:buNone/>
              <a:defRPr sz="3679" b="1"/>
            </a:lvl6pPr>
            <a:lvl7pPr marL="6306891" indent="0">
              <a:buNone/>
              <a:defRPr sz="3679" b="1"/>
            </a:lvl7pPr>
            <a:lvl8pPr marL="7358040" indent="0">
              <a:buNone/>
              <a:defRPr sz="3679" b="1"/>
            </a:lvl8pPr>
            <a:lvl9pPr marL="8409188" indent="0">
              <a:buNone/>
              <a:defRPr sz="367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643028" y="11032768"/>
            <a:ext cx="8937625" cy="1622754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48E8-F4F4-4467-94D0-E830B2348DE2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5CE6-ED2E-4401-85F9-0E8999A4F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680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48E8-F4F4-4467-94D0-E830B2348DE2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5CE6-ED2E-4401-85F9-0E8999A4F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73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48E8-F4F4-4467-94D0-E830B2348DE2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5CE6-ED2E-4401-85F9-0E8999A4F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42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8087" y="2013585"/>
            <a:ext cx="6780550" cy="7047548"/>
          </a:xfrm>
        </p:spPr>
        <p:txBody>
          <a:bodyPr anchor="b"/>
          <a:lstStyle>
            <a:lvl1pPr>
              <a:defRPr sz="735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25" y="4348791"/>
            <a:ext cx="10643027" cy="21464257"/>
          </a:xfrm>
        </p:spPr>
        <p:txBody>
          <a:bodyPr/>
          <a:lstStyle>
            <a:lvl1pPr>
              <a:defRPr sz="7357"/>
            </a:lvl1pPr>
            <a:lvl2pPr>
              <a:defRPr sz="6437"/>
            </a:lvl2pPr>
            <a:lvl3pPr>
              <a:defRPr sz="5518"/>
            </a:lvl3pPr>
            <a:lvl4pPr>
              <a:defRPr sz="4598"/>
            </a:lvl4pPr>
            <a:lvl5pPr>
              <a:defRPr sz="4598"/>
            </a:lvl5pPr>
            <a:lvl6pPr>
              <a:defRPr sz="4598"/>
            </a:lvl6pPr>
            <a:lvl7pPr>
              <a:defRPr sz="4598"/>
            </a:lvl7pPr>
            <a:lvl8pPr>
              <a:defRPr sz="4598"/>
            </a:lvl8pPr>
            <a:lvl9pPr>
              <a:defRPr sz="4598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8087" y="9061132"/>
            <a:ext cx="6780550" cy="16786869"/>
          </a:xfrm>
        </p:spPr>
        <p:txBody>
          <a:bodyPr/>
          <a:lstStyle>
            <a:lvl1pPr marL="0" indent="0">
              <a:buNone/>
              <a:defRPr sz="3679"/>
            </a:lvl1pPr>
            <a:lvl2pPr marL="1051149" indent="0">
              <a:buNone/>
              <a:defRPr sz="3219"/>
            </a:lvl2pPr>
            <a:lvl3pPr marL="2102297" indent="0">
              <a:buNone/>
              <a:defRPr sz="2759"/>
            </a:lvl3pPr>
            <a:lvl4pPr marL="3153446" indent="0">
              <a:buNone/>
              <a:defRPr sz="2299"/>
            </a:lvl4pPr>
            <a:lvl5pPr marL="4204594" indent="0">
              <a:buNone/>
              <a:defRPr sz="2299"/>
            </a:lvl5pPr>
            <a:lvl6pPr marL="5255743" indent="0">
              <a:buNone/>
              <a:defRPr sz="2299"/>
            </a:lvl6pPr>
            <a:lvl7pPr marL="6306891" indent="0">
              <a:buNone/>
              <a:defRPr sz="2299"/>
            </a:lvl7pPr>
            <a:lvl8pPr marL="7358040" indent="0">
              <a:buNone/>
              <a:defRPr sz="2299"/>
            </a:lvl8pPr>
            <a:lvl9pPr marL="8409188" indent="0">
              <a:buNone/>
              <a:defRPr sz="22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48E8-F4F4-4467-94D0-E830B2348DE2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5CE6-ED2E-4401-85F9-0E8999A4F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22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8087" y="2013585"/>
            <a:ext cx="6780550" cy="7047548"/>
          </a:xfrm>
        </p:spPr>
        <p:txBody>
          <a:bodyPr anchor="b"/>
          <a:lstStyle>
            <a:lvl1pPr>
              <a:defRPr sz="735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937625" y="4348791"/>
            <a:ext cx="10643027" cy="21464257"/>
          </a:xfrm>
        </p:spPr>
        <p:txBody>
          <a:bodyPr anchor="t"/>
          <a:lstStyle>
            <a:lvl1pPr marL="0" indent="0">
              <a:buNone/>
              <a:defRPr sz="7357"/>
            </a:lvl1pPr>
            <a:lvl2pPr marL="1051149" indent="0">
              <a:buNone/>
              <a:defRPr sz="6437"/>
            </a:lvl2pPr>
            <a:lvl3pPr marL="2102297" indent="0">
              <a:buNone/>
              <a:defRPr sz="5518"/>
            </a:lvl3pPr>
            <a:lvl4pPr marL="3153446" indent="0">
              <a:buNone/>
              <a:defRPr sz="4598"/>
            </a:lvl4pPr>
            <a:lvl5pPr marL="4204594" indent="0">
              <a:buNone/>
              <a:defRPr sz="4598"/>
            </a:lvl5pPr>
            <a:lvl6pPr marL="5255743" indent="0">
              <a:buNone/>
              <a:defRPr sz="4598"/>
            </a:lvl6pPr>
            <a:lvl7pPr marL="6306891" indent="0">
              <a:buNone/>
              <a:defRPr sz="4598"/>
            </a:lvl7pPr>
            <a:lvl8pPr marL="7358040" indent="0">
              <a:buNone/>
              <a:defRPr sz="4598"/>
            </a:lvl8pPr>
            <a:lvl9pPr marL="8409188" indent="0">
              <a:buNone/>
              <a:defRPr sz="4598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8087" y="9061132"/>
            <a:ext cx="6780550" cy="16786869"/>
          </a:xfrm>
        </p:spPr>
        <p:txBody>
          <a:bodyPr/>
          <a:lstStyle>
            <a:lvl1pPr marL="0" indent="0">
              <a:buNone/>
              <a:defRPr sz="3679"/>
            </a:lvl1pPr>
            <a:lvl2pPr marL="1051149" indent="0">
              <a:buNone/>
              <a:defRPr sz="3219"/>
            </a:lvl2pPr>
            <a:lvl3pPr marL="2102297" indent="0">
              <a:buNone/>
              <a:defRPr sz="2759"/>
            </a:lvl3pPr>
            <a:lvl4pPr marL="3153446" indent="0">
              <a:buNone/>
              <a:defRPr sz="2299"/>
            </a:lvl4pPr>
            <a:lvl5pPr marL="4204594" indent="0">
              <a:buNone/>
              <a:defRPr sz="2299"/>
            </a:lvl5pPr>
            <a:lvl6pPr marL="5255743" indent="0">
              <a:buNone/>
              <a:defRPr sz="2299"/>
            </a:lvl6pPr>
            <a:lvl7pPr marL="6306891" indent="0">
              <a:buNone/>
              <a:defRPr sz="2299"/>
            </a:lvl7pPr>
            <a:lvl8pPr marL="7358040" indent="0">
              <a:buNone/>
              <a:defRPr sz="2299"/>
            </a:lvl8pPr>
            <a:lvl9pPr marL="8409188" indent="0">
              <a:buNone/>
              <a:defRPr sz="229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48E8-F4F4-4467-94D0-E830B2348DE2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5CE6-ED2E-4401-85F9-0E8999A4F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0798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5350" y="1608078"/>
            <a:ext cx="18132564" cy="583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5350" y="8040357"/>
            <a:ext cx="18132564" cy="191640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45349" y="27994432"/>
            <a:ext cx="4730234" cy="1608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748E8-F4F4-4467-94D0-E830B2348DE2}" type="datetimeFigureOut">
              <a:rPr kumimoji="1" lang="ja-JP" altLang="en-US" smtClean="0"/>
              <a:t>2017/12/25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963956" y="27994432"/>
            <a:ext cx="7095351" cy="1608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847680" y="27994432"/>
            <a:ext cx="4730234" cy="1608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5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75CE6-ED2E-4401-85F9-0E8999A4F4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9522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102297" rtl="0" eaLnBrk="1" latinLnBrk="0" hangingPunct="1">
        <a:lnSpc>
          <a:spcPct val="90000"/>
        </a:lnSpc>
        <a:spcBef>
          <a:spcPct val="0"/>
        </a:spcBef>
        <a:buNone/>
        <a:defRPr kumimoji="1" sz="101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5574" indent="-525574" algn="l" defTabSz="2102297" rtl="0" eaLnBrk="1" latinLnBrk="0" hangingPunct="1">
        <a:lnSpc>
          <a:spcPct val="90000"/>
        </a:lnSpc>
        <a:spcBef>
          <a:spcPts val="2299"/>
        </a:spcBef>
        <a:buFont typeface="Arial" panose="020B0604020202020204" pitchFamily="34" charset="0"/>
        <a:buChar char="•"/>
        <a:defRPr kumimoji="1" sz="6437" kern="1200">
          <a:solidFill>
            <a:schemeClr val="tx1"/>
          </a:solidFill>
          <a:latin typeface="+mn-lt"/>
          <a:ea typeface="+mn-ea"/>
          <a:cs typeface="+mn-cs"/>
        </a:defRPr>
      </a:lvl1pPr>
      <a:lvl2pPr marL="1576723" indent="-525574" algn="l" defTabSz="2102297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kumimoji="1" sz="5518" kern="1200">
          <a:solidFill>
            <a:schemeClr val="tx1"/>
          </a:solidFill>
          <a:latin typeface="+mn-lt"/>
          <a:ea typeface="+mn-ea"/>
          <a:cs typeface="+mn-cs"/>
        </a:defRPr>
      </a:lvl2pPr>
      <a:lvl3pPr marL="2627871" indent="-525574" algn="l" defTabSz="2102297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kumimoji="1" sz="4598" kern="1200">
          <a:solidFill>
            <a:schemeClr val="tx1"/>
          </a:solidFill>
          <a:latin typeface="+mn-lt"/>
          <a:ea typeface="+mn-ea"/>
          <a:cs typeface="+mn-cs"/>
        </a:defRPr>
      </a:lvl3pPr>
      <a:lvl4pPr marL="3679020" indent="-525574" algn="l" defTabSz="2102297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kumimoji="1" sz="4138" kern="1200">
          <a:solidFill>
            <a:schemeClr val="tx1"/>
          </a:solidFill>
          <a:latin typeface="+mn-lt"/>
          <a:ea typeface="+mn-ea"/>
          <a:cs typeface="+mn-cs"/>
        </a:defRPr>
      </a:lvl4pPr>
      <a:lvl5pPr marL="4730168" indent="-525574" algn="l" defTabSz="2102297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kumimoji="1" sz="4138" kern="1200">
          <a:solidFill>
            <a:schemeClr val="tx1"/>
          </a:solidFill>
          <a:latin typeface="+mn-lt"/>
          <a:ea typeface="+mn-ea"/>
          <a:cs typeface="+mn-cs"/>
        </a:defRPr>
      </a:lvl5pPr>
      <a:lvl6pPr marL="5781317" indent="-525574" algn="l" defTabSz="2102297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kumimoji="1" sz="4138" kern="1200">
          <a:solidFill>
            <a:schemeClr val="tx1"/>
          </a:solidFill>
          <a:latin typeface="+mn-lt"/>
          <a:ea typeface="+mn-ea"/>
          <a:cs typeface="+mn-cs"/>
        </a:defRPr>
      </a:lvl6pPr>
      <a:lvl7pPr marL="6832465" indent="-525574" algn="l" defTabSz="2102297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kumimoji="1" sz="4138" kern="1200">
          <a:solidFill>
            <a:schemeClr val="tx1"/>
          </a:solidFill>
          <a:latin typeface="+mn-lt"/>
          <a:ea typeface="+mn-ea"/>
          <a:cs typeface="+mn-cs"/>
        </a:defRPr>
      </a:lvl7pPr>
      <a:lvl8pPr marL="7883614" indent="-525574" algn="l" defTabSz="2102297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kumimoji="1" sz="4138" kern="1200">
          <a:solidFill>
            <a:schemeClr val="tx1"/>
          </a:solidFill>
          <a:latin typeface="+mn-lt"/>
          <a:ea typeface="+mn-ea"/>
          <a:cs typeface="+mn-cs"/>
        </a:defRPr>
      </a:lvl8pPr>
      <a:lvl9pPr marL="8934762" indent="-525574" algn="l" defTabSz="2102297" rtl="0" eaLnBrk="1" latinLnBrk="0" hangingPunct="1">
        <a:lnSpc>
          <a:spcPct val="90000"/>
        </a:lnSpc>
        <a:spcBef>
          <a:spcPts val="1150"/>
        </a:spcBef>
        <a:buFont typeface="Arial" panose="020B0604020202020204" pitchFamily="34" charset="0"/>
        <a:buChar char="•"/>
        <a:defRPr kumimoji="1" sz="41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02297" rtl="0" eaLnBrk="1" latinLnBrk="0" hangingPunct="1">
        <a:defRPr kumimoji="1" sz="4138" kern="1200">
          <a:solidFill>
            <a:schemeClr val="tx1"/>
          </a:solidFill>
          <a:latin typeface="+mn-lt"/>
          <a:ea typeface="+mn-ea"/>
          <a:cs typeface="+mn-cs"/>
        </a:defRPr>
      </a:lvl1pPr>
      <a:lvl2pPr marL="1051149" algn="l" defTabSz="2102297" rtl="0" eaLnBrk="1" latinLnBrk="0" hangingPunct="1">
        <a:defRPr kumimoji="1" sz="4138" kern="1200">
          <a:solidFill>
            <a:schemeClr val="tx1"/>
          </a:solidFill>
          <a:latin typeface="+mn-lt"/>
          <a:ea typeface="+mn-ea"/>
          <a:cs typeface="+mn-cs"/>
        </a:defRPr>
      </a:lvl2pPr>
      <a:lvl3pPr marL="2102297" algn="l" defTabSz="2102297" rtl="0" eaLnBrk="1" latinLnBrk="0" hangingPunct="1">
        <a:defRPr kumimoji="1" sz="4138" kern="1200">
          <a:solidFill>
            <a:schemeClr val="tx1"/>
          </a:solidFill>
          <a:latin typeface="+mn-lt"/>
          <a:ea typeface="+mn-ea"/>
          <a:cs typeface="+mn-cs"/>
        </a:defRPr>
      </a:lvl3pPr>
      <a:lvl4pPr marL="3153446" algn="l" defTabSz="2102297" rtl="0" eaLnBrk="1" latinLnBrk="0" hangingPunct="1">
        <a:defRPr kumimoji="1" sz="4138" kern="1200">
          <a:solidFill>
            <a:schemeClr val="tx1"/>
          </a:solidFill>
          <a:latin typeface="+mn-lt"/>
          <a:ea typeface="+mn-ea"/>
          <a:cs typeface="+mn-cs"/>
        </a:defRPr>
      </a:lvl4pPr>
      <a:lvl5pPr marL="4204594" algn="l" defTabSz="2102297" rtl="0" eaLnBrk="1" latinLnBrk="0" hangingPunct="1">
        <a:defRPr kumimoji="1" sz="4138" kern="1200">
          <a:solidFill>
            <a:schemeClr val="tx1"/>
          </a:solidFill>
          <a:latin typeface="+mn-lt"/>
          <a:ea typeface="+mn-ea"/>
          <a:cs typeface="+mn-cs"/>
        </a:defRPr>
      </a:lvl5pPr>
      <a:lvl6pPr marL="5255743" algn="l" defTabSz="2102297" rtl="0" eaLnBrk="1" latinLnBrk="0" hangingPunct="1">
        <a:defRPr kumimoji="1" sz="4138" kern="1200">
          <a:solidFill>
            <a:schemeClr val="tx1"/>
          </a:solidFill>
          <a:latin typeface="+mn-lt"/>
          <a:ea typeface="+mn-ea"/>
          <a:cs typeface="+mn-cs"/>
        </a:defRPr>
      </a:lvl6pPr>
      <a:lvl7pPr marL="6306891" algn="l" defTabSz="2102297" rtl="0" eaLnBrk="1" latinLnBrk="0" hangingPunct="1">
        <a:defRPr kumimoji="1" sz="4138" kern="1200">
          <a:solidFill>
            <a:schemeClr val="tx1"/>
          </a:solidFill>
          <a:latin typeface="+mn-lt"/>
          <a:ea typeface="+mn-ea"/>
          <a:cs typeface="+mn-cs"/>
        </a:defRPr>
      </a:lvl7pPr>
      <a:lvl8pPr marL="7358040" algn="l" defTabSz="2102297" rtl="0" eaLnBrk="1" latinLnBrk="0" hangingPunct="1">
        <a:defRPr kumimoji="1" sz="4138" kern="1200">
          <a:solidFill>
            <a:schemeClr val="tx1"/>
          </a:solidFill>
          <a:latin typeface="+mn-lt"/>
          <a:ea typeface="+mn-ea"/>
          <a:cs typeface="+mn-cs"/>
        </a:defRPr>
      </a:lvl8pPr>
      <a:lvl9pPr marL="8409188" algn="l" defTabSz="2102297" rtl="0" eaLnBrk="1" latinLnBrk="0" hangingPunct="1">
        <a:defRPr kumimoji="1" sz="413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82A9E55-ECE2-4957-93C8-E8CB2459DF85}"/>
              </a:ext>
            </a:extLst>
          </p:cNvPr>
          <p:cNvSpPr txBox="1">
            <a:spLocks/>
          </p:cNvSpPr>
          <p:nvPr/>
        </p:nvSpPr>
        <p:spPr bwMode="auto">
          <a:xfrm>
            <a:off x="171644" y="500449"/>
            <a:ext cx="20679975" cy="1388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97987" tIns="148991" rIns="297987" bIns="148991" anchor="ctr">
            <a:spAutoFit/>
          </a:bodyPr>
          <a:lstStyle>
            <a:lvl1pPr defTabSz="79692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defTabSz="79692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defTabSz="79692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defTabSz="79692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defTabSz="79692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7969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7969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7969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7969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7077" b="1">
                <a:latin typeface="Calibri" panose="020F050202020403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タイトル</a:t>
            </a:r>
            <a:endParaRPr lang="en-US" altLang="ja-JP" sz="7077" b="1">
              <a:latin typeface="Calibri" panose="020F0502020204030204" pitchFamily="34" charset="0"/>
              <a:ea typeface="HGP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5" name="Text Box 30">
            <a:extLst>
              <a:ext uri="{FF2B5EF4-FFF2-40B4-BE49-F238E27FC236}">
                <a16:creationId xmlns:a16="http://schemas.microsoft.com/office/drawing/2014/main" id="{8756B76D-93A1-4BF7-81F3-403523C88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5" y="4036315"/>
            <a:ext cx="20770478" cy="66473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38100" dir="5400000" algn="t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8859" tIns="29429" rIns="58859" bIns="29429">
            <a:spAutoFit/>
          </a:bodyPr>
          <a:lstStyle>
            <a:lvl1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65182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69754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74326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78898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932" b="1">
                <a:solidFill>
                  <a:schemeClr val="bg1"/>
                </a:solidFill>
                <a:cs typeface="Arial" panose="020B0604020202020204" pitchFamily="34" charset="0"/>
              </a:rPr>
              <a:t>緒言</a:t>
            </a:r>
            <a:endParaRPr lang="es-ES" altLang="es-ES" sz="3932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DADDA0E-2B11-4D35-907E-75D99DA6241A}"/>
              </a:ext>
            </a:extLst>
          </p:cNvPr>
          <p:cNvSpPr txBox="1">
            <a:spLocks/>
          </p:cNvSpPr>
          <p:nvPr/>
        </p:nvSpPr>
        <p:spPr bwMode="auto">
          <a:xfrm>
            <a:off x="59295" y="4598058"/>
            <a:ext cx="20770478" cy="4139740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97987" tIns="148991" rIns="297987" bIns="148991" anchor="ctr"/>
          <a:lstStyle/>
          <a:p>
            <a:pPr algn="just" eaLnBrk="1" hangingPunct="1">
              <a:defRPr/>
            </a:pPr>
            <a:endParaRPr lang="it-IT" sz="2850" dirty="0">
              <a:latin typeface="Arial"/>
              <a:cs typeface="Arial"/>
            </a:endParaRPr>
          </a:p>
        </p:txBody>
      </p:sp>
      <p:sp>
        <p:nvSpPr>
          <p:cNvPr id="7" name="Text Box 30">
            <a:extLst>
              <a:ext uri="{FF2B5EF4-FFF2-40B4-BE49-F238E27FC236}">
                <a16:creationId xmlns:a16="http://schemas.microsoft.com/office/drawing/2014/main" id="{892A429B-469C-48B5-800D-148DA242EB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030" y="8809577"/>
            <a:ext cx="20770477" cy="66473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dist="38100" dir="5400000" algn="t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8859" tIns="29429" rIns="58859" bIns="29429">
            <a:spAutoFit/>
          </a:bodyPr>
          <a:lstStyle>
            <a:lvl1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65182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69754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74326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78898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932" b="1">
                <a:solidFill>
                  <a:schemeClr val="bg1"/>
                </a:solidFill>
                <a:cs typeface="Arial" panose="020B0604020202020204" pitchFamily="34" charset="0"/>
              </a:rPr>
              <a:t>方法</a:t>
            </a:r>
            <a:endParaRPr lang="es-ES" altLang="es-ES" sz="3932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8" name="Text Box 30">
            <a:extLst>
              <a:ext uri="{FF2B5EF4-FFF2-40B4-BE49-F238E27FC236}">
                <a16:creationId xmlns:a16="http://schemas.microsoft.com/office/drawing/2014/main" id="{A9C6437A-26E3-442D-A93F-FFB03AB0D0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393" y="14976276"/>
            <a:ext cx="20770477" cy="664730"/>
          </a:xfrm>
          <a:prstGeom prst="rect">
            <a:avLst/>
          </a:prstGeom>
          <a:solidFill>
            <a:srgbClr val="4F81BD"/>
          </a:solidFill>
          <a:ln>
            <a:noFill/>
          </a:ln>
          <a:effectLst>
            <a:outerShdw dist="38100" dir="5400000" algn="t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8859" tIns="29429" rIns="58859" bIns="29429">
            <a:spAutoFit/>
          </a:bodyPr>
          <a:lstStyle>
            <a:lvl1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65182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69754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74326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78898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932" b="1">
                <a:solidFill>
                  <a:schemeClr val="bg1"/>
                </a:solidFill>
                <a:cs typeface="Arial" panose="020B0604020202020204" pitchFamily="34" charset="0"/>
              </a:rPr>
              <a:t>結果</a:t>
            </a:r>
            <a:endParaRPr lang="es-ES" altLang="es-ES" sz="3932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9" name="Text Box 30">
            <a:extLst>
              <a:ext uri="{FF2B5EF4-FFF2-40B4-BE49-F238E27FC236}">
                <a16:creationId xmlns:a16="http://schemas.microsoft.com/office/drawing/2014/main" id="{672E0A98-1217-4483-BBCF-FF559AB03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70" y="19930544"/>
            <a:ext cx="20770478" cy="664730"/>
          </a:xfrm>
          <a:prstGeom prst="rect">
            <a:avLst/>
          </a:prstGeom>
          <a:solidFill>
            <a:srgbClr val="4F81BD"/>
          </a:solidFill>
          <a:ln>
            <a:noFill/>
          </a:ln>
          <a:effectLst>
            <a:outerShdw dist="38100" dir="5400000" algn="t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8859" tIns="29429" rIns="58859" bIns="29429">
            <a:spAutoFit/>
          </a:bodyPr>
          <a:lstStyle>
            <a:lvl1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65182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69754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74326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78898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932" b="1">
                <a:solidFill>
                  <a:schemeClr val="bg1"/>
                </a:solidFill>
                <a:cs typeface="Arial" panose="020B0604020202020204" pitchFamily="34" charset="0"/>
              </a:rPr>
              <a:t>考察</a:t>
            </a:r>
            <a:endParaRPr lang="es-ES" altLang="es-ES" sz="3932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0" name="Text Box 30">
            <a:extLst>
              <a:ext uri="{FF2B5EF4-FFF2-40B4-BE49-F238E27FC236}">
                <a16:creationId xmlns:a16="http://schemas.microsoft.com/office/drawing/2014/main" id="{7B020E1C-69BC-41E5-A114-4146F0F43C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383" y="23831543"/>
            <a:ext cx="20770478" cy="664730"/>
          </a:xfrm>
          <a:prstGeom prst="rect">
            <a:avLst/>
          </a:prstGeom>
          <a:solidFill>
            <a:srgbClr val="4F81BD"/>
          </a:solidFill>
          <a:ln>
            <a:noFill/>
          </a:ln>
          <a:effectLst>
            <a:outerShdw dist="38100" dir="5400000" algn="t" rotWithShape="0">
              <a:srgbClr val="808080">
                <a:alpha val="39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8859" tIns="29429" rIns="58859" bIns="29429">
            <a:spAutoFit/>
          </a:bodyPr>
          <a:lstStyle>
            <a:lvl1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defTabSz="432117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65182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69754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74326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7889875" indent="-4860925" defTabSz="43211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932" b="1">
                <a:solidFill>
                  <a:schemeClr val="bg1"/>
                </a:solidFill>
                <a:cs typeface="Arial" panose="020B0604020202020204" pitchFamily="34" charset="0"/>
              </a:rPr>
              <a:t>結論</a:t>
            </a:r>
            <a:endParaRPr lang="es-ES" altLang="es-ES" sz="3932" b="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9A4ACF18-E0FC-4449-A8C7-EE348F8F14C6}"/>
              </a:ext>
            </a:extLst>
          </p:cNvPr>
          <p:cNvSpPr txBox="1">
            <a:spLocks/>
          </p:cNvSpPr>
          <p:nvPr/>
        </p:nvSpPr>
        <p:spPr bwMode="auto">
          <a:xfrm>
            <a:off x="117030" y="9452461"/>
            <a:ext cx="20712743" cy="5324083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97987" tIns="148991" rIns="297987" bIns="148991" anchor="ctr"/>
          <a:lstStyle/>
          <a:p>
            <a:pPr indent="269942" algn="just">
              <a:defRPr/>
            </a:pPr>
            <a:r>
              <a:rPr lang="it-IT" sz="2850" dirty="0">
                <a:latin typeface="Arial"/>
                <a:cs typeface="Arial"/>
              </a:rPr>
              <a:t>				 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850973B7-97C3-4A01-A598-DF422D654ADF}"/>
              </a:ext>
            </a:extLst>
          </p:cNvPr>
          <p:cNvSpPr txBox="1">
            <a:spLocks/>
          </p:cNvSpPr>
          <p:nvPr/>
        </p:nvSpPr>
        <p:spPr bwMode="auto">
          <a:xfrm>
            <a:off x="117030" y="15608238"/>
            <a:ext cx="20770477" cy="4122575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97987" tIns="148991" rIns="297987" bIns="148991" anchor="ctr"/>
          <a:lstStyle/>
          <a:p>
            <a:pPr algn="just" eaLnBrk="1" hangingPunct="1">
              <a:defRPr/>
            </a:pPr>
            <a:endParaRPr lang="es-ES" sz="2850" dirty="0">
              <a:latin typeface="Arial"/>
              <a:cs typeface="Arial"/>
            </a:endParaRPr>
          </a:p>
          <a:p>
            <a:pPr algn="just" eaLnBrk="1" hangingPunct="1">
              <a:defRPr/>
            </a:pPr>
            <a:endParaRPr lang="es-ES" sz="2850" dirty="0">
              <a:latin typeface="Arial"/>
              <a:cs typeface="Arial"/>
            </a:endParaRPr>
          </a:p>
          <a:p>
            <a:pPr algn="just" eaLnBrk="1" hangingPunct="1">
              <a:defRPr/>
            </a:pPr>
            <a:r>
              <a:rPr lang="it-IT" sz="2850" dirty="0">
                <a:latin typeface="Arial"/>
                <a:cs typeface="Arial"/>
              </a:rPr>
              <a:t>. 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30E1AD0-83EE-4F8D-A745-71D8185569AE}"/>
              </a:ext>
            </a:extLst>
          </p:cNvPr>
          <p:cNvSpPr txBox="1">
            <a:spLocks/>
          </p:cNvSpPr>
          <p:nvPr/>
        </p:nvSpPr>
        <p:spPr bwMode="auto">
          <a:xfrm>
            <a:off x="115470" y="20534419"/>
            <a:ext cx="20770478" cy="3297124"/>
          </a:xfrm>
          <a:prstGeom prst="rect">
            <a:avLst/>
          </a:prstGeom>
          <a:ln>
            <a:solidFill>
              <a:schemeClr val="accent1"/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297987" tIns="148991" rIns="297987" bIns="148991" anchor="ctr"/>
          <a:lstStyle/>
          <a:p>
            <a:pPr algn="just" eaLnBrk="1" hangingPunct="1">
              <a:defRPr/>
            </a:pPr>
            <a:endParaRPr lang="es-ES" sz="2850" dirty="0">
              <a:latin typeface="Arial"/>
              <a:cs typeface="Arial"/>
            </a:endParaRPr>
          </a:p>
        </p:txBody>
      </p:sp>
      <p:sp>
        <p:nvSpPr>
          <p:cNvPr id="14" name="CuadroTexto 3">
            <a:extLst>
              <a:ext uri="{FF2B5EF4-FFF2-40B4-BE49-F238E27FC236}">
                <a16:creationId xmlns:a16="http://schemas.microsoft.com/office/drawing/2014/main" id="{B6B1DA59-BC10-4C7E-9417-8FBC7B5D5E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5431" y="2956518"/>
            <a:ext cx="184731" cy="969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es-ES" altLang="es-ES" sz="5701"/>
          </a:p>
        </p:txBody>
      </p:sp>
      <p:sp>
        <p:nvSpPr>
          <p:cNvPr id="15" name="Rectángulo redondeado 23">
            <a:extLst>
              <a:ext uri="{FF2B5EF4-FFF2-40B4-BE49-F238E27FC236}">
                <a16:creationId xmlns:a16="http://schemas.microsoft.com/office/drawing/2014/main" id="{68815E70-0F9E-4002-A239-4C95C17B793C}"/>
              </a:ext>
            </a:extLst>
          </p:cNvPr>
          <p:cNvSpPr/>
          <p:nvPr/>
        </p:nvSpPr>
        <p:spPr>
          <a:xfrm>
            <a:off x="404144" y="24546205"/>
            <a:ext cx="20057375" cy="5043211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449382" indent="-449382">
              <a:buFontTx/>
              <a:buAutoNum type="arabicPeriod"/>
              <a:defRPr/>
            </a:pPr>
            <a:endParaRPr lang="es-ES" sz="1966" dirty="0">
              <a:solidFill>
                <a:prstClr val="black"/>
              </a:solidFill>
              <a:latin typeface="Arial"/>
              <a:cs typeface="Arial"/>
            </a:endParaRPr>
          </a:p>
          <a:p>
            <a:pPr marL="449382" indent="-449382">
              <a:buFontTx/>
              <a:buAutoNum type="arabicPeriod"/>
              <a:defRPr/>
            </a:pPr>
            <a:r>
              <a:rPr lang="es-ES" sz="3145" dirty="0">
                <a:solidFill>
                  <a:prstClr val="black"/>
                </a:solidFill>
                <a:latin typeface="Arial"/>
                <a:cs typeface="Arial"/>
              </a:rPr>
              <a:t>Insert </a:t>
            </a:r>
            <a:r>
              <a:rPr lang="es-ES" sz="3145" dirty="0" err="1">
                <a:solidFill>
                  <a:prstClr val="black"/>
                </a:solidFill>
                <a:latin typeface="Arial"/>
                <a:cs typeface="Arial"/>
              </a:rPr>
              <a:t>your</a:t>
            </a:r>
            <a:r>
              <a:rPr lang="es-ES" sz="314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s-ES" sz="3145" dirty="0" err="1">
                <a:solidFill>
                  <a:prstClr val="black"/>
                </a:solidFill>
                <a:latin typeface="Arial"/>
                <a:cs typeface="Arial"/>
              </a:rPr>
              <a:t>text</a:t>
            </a:r>
            <a:r>
              <a:rPr lang="es-ES" sz="314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s-ES" sz="3145" dirty="0" err="1">
                <a:solidFill>
                  <a:prstClr val="black"/>
                </a:solidFill>
                <a:latin typeface="Arial"/>
                <a:cs typeface="Arial"/>
              </a:rPr>
              <a:t>here</a:t>
            </a:r>
            <a:endParaRPr lang="es-ES" sz="3932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6" name="CuadroTexto 5">
            <a:extLst>
              <a:ext uri="{FF2B5EF4-FFF2-40B4-BE49-F238E27FC236}">
                <a16:creationId xmlns:a16="http://schemas.microsoft.com/office/drawing/2014/main" id="{D6F9036C-9062-4669-B3A1-E1FA14700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144" y="15653489"/>
            <a:ext cx="20057375" cy="574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/>
            <a:r>
              <a:rPr lang="es-ES" altLang="es-ES" sz="3145">
                <a:solidFill>
                  <a:srgbClr val="000000"/>
                </a:solidFill>
                <a:cs typeface="Arial" panose="020B0604020202020204" pitchFamily="34" charset="0"/>
              </a:rPr>
              <a:t>Insert here your text</a:t>
            </a:r>
          </a:p>
        </p:txBody>
      </p:sp>
      <p:sp>
        <p:nvSpPr>
          <p:cNvPr id="17" name="CuadroTexto 10">
            <a:extLst>
              <a:ext uri="{FF2B5EF4-FFF2-40B4-BE49-F238E27FC236}">
                <a16:creationId xmlns:a16="http://schemas.microsoft.com/office/drawing/2014/main" id="{8E2349A7-9A31-4DB7-A755-B245950AD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969" y="20606197"/>
            <a:ext cx="20166603" cy="574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/>
            <a:r>
              <a:rPr lang="es-ES" altLang="es-ES" sz="3145">
                <a:solidFill>
                  <a:srgbClr val="000000"/>
                </a:solidFill>
                <a:cs typeface="Arial" panose="020B0604020202020204" pitchFamily="34" charset="0"/>
              </a:rPr>
              <a:t>Insert here your text</a:t>
            </a:r>
          </a:p>
        </p:txBody>
      </p:sp>
      <p:sp>
        <p:nvSpPr>
          <p:cNvPr id="18" name="CuadroTexto 15">
            <a:extLst>
              <a:ext uri="{FF2B5EF4-FFF2-40B4-BE49-F238E27FC236}">
                <a16:creationId xmlns:a16="http://schemas.microsoft.com/office/drawing/2014/main" id="{FF40DB19-EF37-4F8C-8A6C-DB32DA28BA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644" y="4711968"/>
            <a:ext cx="15825572" cy="202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/>
            <a:r>
              <a:rPr lang="es-ES" altLang="es-ES" sz="3145" dirty="0">
                <a:solidFill>
                  <a:srgbClr val="000000"/>
                </a:solidFill>
                <a:cs typeface="Arial" panose="020B0604020202020204" pitchFamily="34" charset="0"/>
              </a:rPr>
              <a:t>Insert here your text</a:t>
            </a:r>
          </a:p>
          <a:p>
            <a:pPr algn="just" eaLnBrk="1" hangingPunct="1"/>
            <a:endParaRPr lang="es-ES" altLang="es-ES" sz="3145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eaLnBrk="1" hangingPunct="1"/>
            <a:r>
              <a:rPr lang="ja-JP" altLang="en-US" sz="3145" dirty="0">
                <a:solidFill>
                  <a:srgbClr val="000000"/>
                </a:solidFill>
                <a:cs typeface="Arial" panose="020B0604020202020204" pitchFamily="34" charset="0"/>
              </a:rPr>
              <a:t>あくまでこのデザインは</a:t>
            </a:r>
            <a:r>
              <a:rPr lang="en-US" altLang="ja-JP" sz="3145" dirty="0">
                <a:solidFill>
                  <a:srgbClr val="000000"/>
                </a:solidFill>
                <a:cs typeface="Arial" panose="020B0604020202020204" pitchFamily="34" charset="0"/>
              </a:rPr>
              <a:t>A1</a:t>
            </a:r>
            <a:r>
              <a:rPr lang="ja-JP" altLang="en-US" sz="3145" dirty="0">
                <a:solidFill>
                  <a:srgbClr val="000000"/>
                </a:solidFill>
                <a:cs typeface="Arial" panose="020B0604020202020204" pitchFamily="34" charset="0"/>
              </a:rPr>
              <a:t>サイズのポスターの参考とするものです。</a:t>
            </a:r>
            <a:endParaRPr lang="en-US" altLang="ja-JP" sz="3145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eaLnBrk="1" hangingPunct="1"/>
            <a:r>
              <a:rPr lang="ja-JP" altLang="en-US" sz="3145" dirty="0">
                <a:solidFill>
                  <a:srgbClr val="000000"/>
                </a:solidFill>
                <a:cs typeface="Arial" panose="020B0604020202020204" pitchFamily="34" charset="0"/>
              </a:rPr>
              <a:t>この通り</a:t>
            </a:r>
            <a:r>
              <a:rPr lang="ja-JP" altLang="en-US" sz="3145">
                <a:solidFill>
                  <a:srgbClr val="000000"/>
                </a:solidFill>
                <a:cs typeface="Arial" panose="020B0604020202020204" pitchFamily="34" charset="0"/>
              </a:rPr>
              <a:t>の書式・デザインで</a:t>
            </a:r>
            <a:r>
              <a:rPr lang="ja-JP" altLang="en-US" sz="3145" dirty="0">
                <a:solidFill>
                  <a:srgbClr val="000000"/>
                </a:solidFill>
                <a:cs typeface="Arial" panose="020B0604020202020204" pitchFamily="34" charset="0"/>
              </a:rPr>
              <a:t>作成することを指定するものではありません。</a:t>
            </a:r>
            <a:endParaRPr lang="it-IT" altLang="es-ES" sz="3145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9" name="CuadroTexto 17">
            <a:extLst>
              <a:ext uri="{FF2B5EF4-FFF2-40B4-BE49-F238E27FC236}">
                <a16:creationId xmlns:a16="http://schemas.microsoft.com/office/drawing/2014/main" id="{B0E0699F-F883-4974-81EF-EF6D439D2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345" y="9688081"/>
            <a:ext cx="20207174" cy="574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s-ES" altLang="es-ES" sz="3145"/>
              <a:t>Insert here your text</a:t>
            </a:r>
          </a:p>
        </p:txBody>
      </p:sp>
      <p:sp>
        <p:nvSpPr>
          <p:cNvPr id="20" name="Text Box 838">
            <a:extLst>
              <a:ext uri="{FF2B5EF4-FFF2-40B4-BE49-F238E27FC236}">
                <a16:creationId xmlns:a16="http://schemas.microsoft.com/office/drawing/2014/main" id="{7888BECB-411E-41AC-B4D2-26A4A21AEC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1872041"/>
            <a:ext cx="21023263" cy="805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380" tIns="39190" rIns="78380" bIns="39190">
            <a:spAutoFit/>
          </a:bodyPr>
          <a:lstStyle>
            <a:lvl1pPr defTabSz="79692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defTabSz="79692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defTabSz="79692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defTabSz="79692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defTabSz="796925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6518275" indent="-4860925" defTabSz="7969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6975475" indent="-4860925" defTabSz="7969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7432675" indent="-4860925" defTabSz="7969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7889875" indent="-4860925" defTabSz="7969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ja-JP" altLang="en-US" sz="4718">
                <a:latin typeface="Calibri" panose="020F050202020403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日大太郎</a:t>
            </a:r>
            <a:r>
              <a:rPr lang="en-US" altLang="ja-JP" sz="4718" baseline="30000">
                <a:latin typeface="Calibri" panose="020F050202020403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1</a:t>
            </a:r>
            <a:r>
              <a:rPr lang="ja-JP" altLang="en-US" sz="4718" baseline="30000">
                <a:latin typeface="Calibri" panose="020F050202020403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）</a:t>
            </a:r>
            <a:r>
              <a:rPr lang="ja-JP" altLang="en-US" sz="4718">
                <a:latin typeface="Calibri" panose="020F050202020403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，日大花子</a:t>
            </a:r>
            <a:r>
              <a:rPr lang="en-US" altLang="ja-JP" sz="4718" baseline="30000">
                <a:latin typeface="Calibri" panose="020F050202020403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2</a:t>
            </a:r>
            <a:r>
              <a:rPr lang="ja-JP" altLang="en-US" sz="4718" baseline="30000">
                <a:latin typeface="Calibri" panose="020F0502020204030204" pitchFamily="34" charset="0"/>
                <a:ea typeface="HGPｺﾞｼｯｸE" panose="020B0900000000000000" pitchFamily="50" charset="-128"/>
                <a:cs typeface="Arial" panose="020B0604020202020204" pitchFamily="34" charset="0"/>
              </a:rPr>
              <a:t>）</a:t>
            </a:r>
            <a:endParaRPr lang="en-US" altLang="ja-JP" sz="4718" baseline="30000">
              <a:latin typeface="Calibri" panose="020F0502020204030204" pitchFamily="34" charset="0"/>
              <a:ea typeface="HGP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21" name="テキスト ボックス 21">
            <a:extLst>
              <a:ext uri="{FF2B5EF4-FFF2-40B4-BE49-F238E27FC236}">
                <a16:creationId xmlns:a16="http://schemas.microsoft.com/office/drawing/2014/main" id="{620EC95B-0FDC-42A9-B88D-204A3BDBD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2575780"/>
            <a:ext cx="21023263" cy="57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ja-JP" altLang="en-US" sz="3145">
                <a:latin typeface="Calibri" panose="020F0502020204030204" pitchFamily="34" charset="0"/>
                <a:cs typeface="Arial" panose="020B0604020202020204" pitchFamily="34" charset="0"/>
              </a:rPr>
              <a:t>所属表記は大会案内を確認</a:t>
            </a:r>
            <a:r>
              <a:rPr lang="ja-JP" altLang="en-US" sz="3145" baseline="30000">
                <a:latin typeface="Calibri" panose="020F0502020204030204" pitchFamily="34" charset="0"/>
                <a:cs typeface="Arial" panose="020B0604020202020204" pitchFamily="34" charset="0"/>
              </a:rPr>
              <a:t>１）</a:t>
            </a:r>
            <a:r>
              <a:rPr lang="en-US" altLang="ja-JP" sz="3145" i="1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ja-JP" altLang="en-US" sz="3145" i="1">
                <a:latin typeface="Calibri" panose="020F0502020204030204" pitchFamily="34" charset="0"/>
                <a:cs typeface="Arial" panose="020B0604020202020204" pitchFamily="34" charset="0"/>
              </a:rPr>
              <a:t>，</a:t>
            </a:r>
            <a:r>
              <a:rPr lang="ja-JP" altLang="en-US" sz="3145">
                <a:latin typeface="Calibri" panose="020F0502020204030204" pitchFamily="34" charset="0"/>
                <a:cs typeface="Arial" panose="020B0604020202020204" pitchFamily="34" charset="0"/>
              </a:rPr>
              <a:t>所属表記は大会案内を確認</a:t>
            </a:r>
            <a:r>
              <a:rPr lang="en-US" altLang="ja-JP" sz="3145" baseline="30000">
                <a:latin typeface="Calibri" panose="020F0502020204030204" pitchFamily="34" charset="0"/>
                <a:cs typeface="Arial" panose="020B0604020202020204" pitchFamily="34" charset="0"/>
              </a:rPr>
              <a:t>2</a:t>
            </a:r>
            <a:r>
              <a:rPr lang="ja-JP" altLang="en-US" sz="3145" baseline="30000">
                <a:latin typeface="Calibri" panose="020F0502020204030204" pitchFamily="34" charset="0"/>
                <a:cs typeface="Arial" panose="020B0604020202020204" pitchFamily="34" charset="0"/>
              </a:rPr>
              <a:t>）</a:t>
            </a:r>
            <a:r>
              <a:rPr lang="en-US" altLang="ja-JP" sz="3145" i="1"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2" name="図 1">
            <a:extLst>
              <a:ext uri="{FF2B5EF4-FFF2-40B4-BE49-F238E27FC236}">
                <a16:creationId xmlns:a16="http://schemas.microsoft.com/office/drawing/2014/main" id="{7EAC8F75-E783-4421-BBA9-C6909C7670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4060" y="16018623"/>
            <a:ext cx="3626368" cy="2897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CuadroTexto 5">
            <a:extLst>
              <a:ext uri="{FF2B5EF4-FFF2-40B4-BE49-F238E27FC236}">
                <a16:creationId xmlns:a16="http://schemas.microsoft.com/office/drawing/2014/main" id="{819339BB-C4A2-4F1A-B8C9-87DB8AE58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20837" y="18856988"/>
            <a:ext cx="2704173" cy="393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151447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966">
                <a:solidFill>
                  <a:srgbClr val="000000"/>
                </a:solidFill>
                <a:cs typeface="Arial" panose="020B0604020202020204" pitchFamily="34" charset="0"/>
              </a:rPr>
              <a:t>図</a:t>
            </a:r>
            <a:r>
              <a:rPr lang="en-US" altLang="ja-JP" sz="1966">
                <a:solidFill>
                  <a:srgbClr val="000000"/>
                </a:solidFill>
                <a:cs typeface="Arial" panose="020B0604020202020204" pitchFamily="34" charset="0"/>
              </a:rPr>
              <a:t>1</a:t>
            </a:r>
            <a:r>
              <a:rPr lang="ja-JP" altLang="en-US" sz="1966">
                <a:solidFill>
                  <a:srgbClr val="000000"/>
                </a:solidFill>
                <a:cs typeface="Arial" panose="020B0604020202020204" pitchFamily="34" charset="0"/>
              </a:rPr>
              <a:t>　サンプル</a:t>
            </a:r>
            <a:endParaRPr lang="es-ES" altLang="es-ES" sz="1966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29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91</Words>
  <Application>Microsoft Office PowerPoint</Application>
  <PresentationFormat>ユーザー設定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ＭＳ Ｐゴシック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Yusuke Sato</dc:creator>
  <cp:lastModifiedBy>Yusuke Sato</cp:lastModifiedBy>
  <cp:revision>2</cp:revision>
  <dcterms:created xsi:type="dcterms:W3CDTF">2017-09-27T02:31:19Z</dcterms:created>
  <dcterms:modified xsi:type="dcterms:W3CDTF">2017-12-25T05:25:05Z</dcterms:modified>
</cp:coreProperties>
</file>